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49" r:id="rId3"/>
    <p:sldId id="350" r:id="rId4"/>
    <p:sldId id="351" r:id="rId5"/>
    <p:sldId id="352" r:id="rId6"/>
    <p:sldId id="353" r:id="rId7"/>
    <p:sldId id="354" r:id="rId8"/>
    <p:sldId id="355" r:id="rId9"/>
    <p:sldId id="356" r:id="rId10"/>
    <p:sldId id="357" r:id="rId11"/>
    <p:sldId id="358" r:id="rId12"/>
    <p:sldId id="359" r:id="rId13"/>
    <p:sldId id="360" r:id="rId14"/>
    <p:sldId id="361" r:id="rId15"/>
    <p:sldId id="362" r:id="rId16"/>
    <p:sldId id="363" r:id="rId17"/>
    <p:sldId id="364" r:id="rId18"/>
    <p:sldId id="365" r:id="rId19"/>
    <p:sldId id="366" r:id="rId20"/>
    <p:sldId id="367" r:id="rId21"/>
    <p:sldId id="368" r:id="rId22"/>
    <p:sldId id="369" r:id="rId23"/>
    <p:sldId id="370" r:id="rId24"/>
    <p:sldId id="371" r:id="rId25"/>
    <p:sldId id="372" r:id="rId26"/>
    <p:sldId id="373" r:id="rId27"/>
    <p:sldId id="374" r:id="rId28"/>
    <p:sldId id="375" r:id="rId29"/>
    <p:sldId id="376" r:id="rId30"/>
    <p:sldId id="377" r:id="rId31"/>
    <p:sldId id="378" r:id="rId32"/>
    <p:sldId id="379" r:id="rId33"/>
    <p:sldId id="380" r:id="rId34"/>
    <p:sldId id="381" r:id="rId35"/>
    <p:sldId id="382" r:id="rId36"/>
    <p:sldId id="383" r:id="rId37"/>
    <p:sldId id="384" r:id="rId38"/>
    <p:sldId id="385" r:id="rId39"/>
    <p:sldId id="386" r:id="rId40"/>
    <p:sldId id="387" r:id="rId41"/>
    <p:sldId id="388" r:id="rId42"/>
    <p:sldId id="389" r:id="rId43"/>
    <p:sldId id="390" r:id="rId44"/>
    <p:sldId id="391" r:id="rId45"/>
    <p:sldId id="392" r:id="rId46"/>
    <p:sldId id="393" r:id="rId47"/>
    <p:sldId id="394" r:id="rId48"/>
    <p:sldId id="395" r:id="rId49"/>
    <p:sldId id="396" r:id="rId50"/>
    <p:sldId id="397" r:id="rId51"/>
    <p:sldId id="398" r:id="rId52"/>
    <p:sldId id="399" r:id="rId53"/>
    <p:sldId id="400" r:id="rId54"/>
    <p:sldId id="401" r:id="rId55"/>
    <p:sldId id="402" r:id="rId56"/>
    <p:sldId id="403" r:id="rId57"/>
    <p:sldId id="404" r:id="rId58"/>
    <p:sldId id="405" r:id="rId59"/>
    <p:sldId id="406" r:id="rId60"/>
    <p:sldId id="407" r:id="rId61"/>
    <p:sldId id="408" r:id="rId62"/>
    <p:sldId id="409" r:id="rId63"/>
    <p:sldId id="410" r:id="rId64"/>
    <p:sldId id="411" r:id="rId65"/>
    <p:sldId id="412" r:id="rId66"/>
    <p:sldId id="413" r:id="rId67"/>
    <p:sldId id="414" r:id="rId68"/>
    <p:sldId id="415" r:id="rId69"/>
    <p:sldId id="416" r:id="rId70"/>
    <p:sldId id="417" r:id="rId71"/>
    <p:sldId id="418" r:id="rId72"/>
    <p:sldId id="419" r:id="rId73"/>
    <p:sldId id="420" r:id="rId74"/>
    <p:sldId id="421" r:id="rId75"/>
    <p:sldId id="422" r:id="rId76"/>
    <p:sldId id="423" r:id="rId77"/>
    <p:sldId id="424" r:id="rId78"/>
    <p:sldId id="425" r:id="rId79"/>
    <p:sldId id="426" r:id="rId80"/>
    <p:sldId id="427" r:id="rId81"/>
    <p:sldId id="428" r:id="rId82"/>
    <p:sldId id="429" r:id="rId83"/>
    <p:sldId id="430" r:id="rId84"/>
    <p:sldId id="431" r:id="rId85"/>
    <p:sldId id="432" r:id="rId86"/>
    <p:sldId id="433" r:id="rId87"/>
    <p:sldId id="434" r:id="rId88"/>
    <p:sldId id="435" r:id="rId89"/>
    <p:sldId id="436" r:id="rId90"/>
    <p:sldId id="437" r:id="rId91"/>
    <p:sldId id="438" r:id="rId92"/>
    <p:sldId id="439" r:id="rId93"/>
    <p:sldId id="440" r:id="rId94"/>
    <p:sldId id="441" r:id="rId95"/>
    <p:sldId id="442" r:id="rId96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-140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E1F46-272D-4305-9589-843B2A52B928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4C03A-9F6A-4C6B-96BA-1BA2D0A1C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607024"/>
      </p:ext>
    </p:extLst>
  </p:cSld>
  <p:clrMapOvr>
    <a:masterClrMapping/>
  </p:clrMapOvr>
  <p:transition spd="slow" advClick="0" advTm="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E1F46-272D-4305-9589-843B2A52B928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4C03A-9F6A-4C6B-96BA-1BA2D0A1C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522752"/>
      </p:ext>
    </p:extLst>
  </p:cSld>
  <p:clrMapOvr>
    <a:masterClrMapping/>
  </p:clrMapOvr>
  <p:transition spd="slow" advClick="0" advTm="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E1F46-272D-4305-9589-843B2A52B928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4C03A-9F6A-4C6B-96BA-1BA2D0A1C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456055"/>
      </p:ext>
    </p:extLst>
  </p:cSld>
  <p:clrMapOvr>
    <a:masterClrMapping/>
  </p:clrMapOvr>
  <p:transition spd="slow" advClick="0" advTm="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E1F46-272D-4305-9589-843B2A52B928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4C03A-9F6A-4C6B-96BA-1BA2D0A1C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469919"/>
      </p:ext>
    </p:extLst>
  </p:cSld>
  <p:clrMapOvr>
    <a:masterClrMapping/>
  </p:clrMapOvr>
  <p:transition spd="slow" advClick="0" advTm="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E1F46-272D-4305-9589-843B2A52B928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4C03A-9F6A-4C6B-96BA-1BA2D0A1C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929399"/>
      </p:ext>
    </p:extLst>
  </p:cSld>
  <p:clrMapOvr>
    <a:masterClrMapping/>
  </p:clrMapOvr>
  <p:transition spd="slow" advClick="0" advTm="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E1F46-272D-4305-9589-843B2A52B928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4C03A-9F6A-4C6B-96BA-1BA2D0A1C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429477"/>
      </p:ext>
    </p:extLst>
  </p:cSld>
  <p:clrMapOvr>
    <a:masterClrMapping/>
  </p:clrMapOvr>
  <p:transition spd="slow" advClick="0" advTm="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E1F46-272D-4305-9589-843B2A52B928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4C03A-9F6A-4C6B-96BA-1BA2D0A1C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514470"/>
      </p:ext>
    </p:extLst>
  </p:cSld>
  <p:clrMapOvr>
    <a:masterClrMapping/>
  </p:clrMapOvr>
  <p:transition spd="slow" advClick="0" advTm="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E1F46-272D-4305-9589-843B2A52B928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4C03A-9F6A-4C6B-96BA-1BA2D0A1C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156254"/>
      </p:ext>
    </p:extLst>
  </p:cSld>
  <p:clrMapOvr>
    <a:masterClrMapping/>
  </p:clrMapOvr>
  <p:transition spd="slow" advClick="0" advTm="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E1F46-272D-4305-9589-843B2A52B928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4C03A-9F6A-4C6B-96BA-1BA2D0A1C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55538"/>
      </p:ext>
    </p:extLst>
  </p:cSld>
  <p:clrMapOvr>
    <a:masterClrMapping/>
  </p:clrMapOvr>
  <p:transition spd="slow" advClick="0" advTm="5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E1F46-272D-4305-9589-843B2A52B928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4C03A-9F6A-4C6B-96BA-1BA2D0A1C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554467"/>
      </p:ext>
    </p:extLst>
  </p:cSld>
  <p:clrMapOvr>
    <a:masterClrMapping/>
  </p:clrMapOvr>
  <p:transition spd="slow" advClick="0" advTm="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E1F46-272D-4305-9589-843B2A52B928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4C03A-9F6A-4C6B-96BA-1BA2D0A1C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472097"/>
      </p:ext>
    </p:extLst>
  </p:cSld>
  <p:clrMapOvr>
    <a:masterClrMapping/>
  </p:clrMapOvr>
  <p:transition spd="slow" advClick="0" advTm="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E1F46-272D-4305-9589-843B2A52B928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4C03A-9F6A-4C6B-96BA-1BA2D0A1C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796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5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hyperlink" Target="http://www2.math.umd.edu/~rlipsman/shelly/shelly.html" TargetMode="Externa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Shelly Lipsman</a:t>
            </a:r>
            <a:br>
              <a:rPr lang="en-US" dirty="0" smtClean="0"/>
            </a:br>
            <a:r>
              <a:rPr lang="en-US" dirty="0" smtClean="0"/>
              <a:t>1944 - 2015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Compiled by Ron in Fall 2016,</a:t>
            </a:r>
          </a:p>
          <a:p>
            <a:r>
              <a:rPr lang="en-US" dirty="0" smtClean="0"/>
              <a:t>The pictures are largely in chronological order from 1948 through 2015</a:t>
            </a:r>
          </a:p>
        </p:txBody>
      </p:sp>
      <p:pic>
        <p:nvPicPr>
          <p:cNvPr id="4" name="01 Vivaldi_ The Four Seasons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10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ghSchoolGra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775" y="0"/>
            <a:ext cx="4870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9166173"/>
      </p:ext>
    </p:extLst>
  </p:cSld>
  <p:clrMapOvr>
    <a:masterClrMapping/>
  </p:clrMapOvr>
  <p:transition spd="slow" advClick="0" advTm="5000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Swim19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975" y="0"/>
            <a:ext cx="64960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76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Yeve62-6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50" y="0"/>
            <a:ext cx="6515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595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doors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cor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9188"/>
            <a:ext cx="9144000" cy="4619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67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Concord19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538" y="0"/>
            <a:ext cx="61293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444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window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Wedding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925" y="0"/>
            <a:ext cx="47545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870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flythrough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Honeymoo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625" y="0"/>
            <a:ext cx="65071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4585435"/>
      </p:ext>
    </p:extLst>
  </p:cSld>
  <p:clrMapOvr>
    <a:masterClrMapping/>
  </p:clrMapOvr>
  <p:transition spd="slow" advClick="0" advTm="5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mbridgeApt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1413"/>
            <a:ext cx="9144000" cy="4573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3543848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rael196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" y="0"/>
            <a:ext cx="46482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9445445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shington196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1413"/>
            <a:ext cx="9144000" cy="4575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0116987"/>
      </p:ext>
    </p:extLst>
  </p:cSld>
  <p:clrMapOvr>
    <a:masterClrMapping/>
  </p:clrMapOvr>
  <p:transition spd="slow" advClick="0" advTm="5000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Young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263" y="0"/>
            <a:ext cx="2657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3020158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mbridge66-6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8888"/>
            <a:ext cx="9144000" cy="43386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752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gnant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813" y="0"/>
            <a:ext cx="6808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1828345"/>
      </p:ext>
    </p:extLst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thBirthda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413" y="0"/>
            <a:ext cx="66071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8995137"/>
      </p:ext>
    </p:extLst>
  </p:cSld>
  <p:clrMapOvr>
    <a:masterClrMapping/>
  </p:clrMapOvr>
  <p:transition spd="slow" advClick="0" advTm="5000">
    <p:circl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stVirginia197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9188"/>
            <a:ext cx="9144000" cy="4619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647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flash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197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" y="0"/>
            <a:ext cx="69596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4285866"/>
      </p:ext>
    </p:extLst>
  </p:cSld>
  <p:clrMapOvr>
    <a:masterClrMapping/>
  </p:clrMapOvr>
  <p:transition spd="slow" advClick="0" advTm="5000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gnantAgai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0"/>
            <a:ext cx="9144000" cy="6792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486104"/>
      </p:ext>
    </p:extLst>
  </p:cSld>
  <p:clrMapOvr>
    <a:masterClrMapping/>
  </p:clrMapOvr>
  <p:transition spd="slow" advClick="0" advTm="5000">
    <p:wheel spokes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Boys197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363" y="0"/>
            <a:ext cx="58816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783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25" y="0"/>
            <a:ext cx="70151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609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doors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icki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713" y="0"/>
            <a:ext cx="68865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441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rael7576-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763" y="0"/>
            <a:ext cx="4054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701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window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Young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863" y="0"/>
            <a:ext cx="24542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2193895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Galille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088" y="0"/>
            <a:ext cx="6472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38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flythrough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Cars197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338" y="0"/>
            <a:ext cx="65357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8115611"/>
      </p:ext>
    </p:extLst>
  </p:cSld>
  <p:clrMapOvr>
    <a:masterClrMapping/>
  </p:clrMapOvr>
  <p:transition spd="slow" advClick="0" advTm="5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conosdFall7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88" y="0"/>
            <a:ext cx="710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412083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anksgiving7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663" y="0"/>
            <a:ext cx="66706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1349268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Family197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50" y="0"/>
            <a:ext cx="73787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2777965"/>
      </p:ext>
    </p:extLst>
  </p:cSld>
  <p:clrMapOvr>
    <a:masterClrMapping/>
  </p:clrMapOvr>
  <p:transition spd="slow" advClick="0" advTm="5000">
    <p:split orient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stVirginia197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0"/>
            <a:ext cx="66278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7981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ndoWellPump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213" y="0"/>
            <a:ext cx="67579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6554251"/>
      </p:ext>
    </p:extLst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nnyBarMitzvah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325" y="0"/>
            <a:ext cx="5211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5475910"/>
      </p:ext>
    </p:extLst>
  </p:cSld>
  <p:clrMapOvr>
    <a:masterClrMapping/>
  </p:clrMapOvr>
  <p:transition spd="slow" advClick="0" advTm="5000">
    <p:circl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stume19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700" y="0"/>
            <a:ext cx="50546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3881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flash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19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425"/>
            <a:ext cx="9144000" cy="6407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120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:dissolve/>
      </p:transition>
    </mc:Choice>
    <mc:Fallback>
      <p:transition spd="slow" advClick="0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YoungSmil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913" y="0"/>
            <a:ext cx="49545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5240646"/>
      </p:ext>
    </p:extLst>
  </p:cSld>
  <p:clrMapOvr>
    <a:masterClrMapping/>
  </p:clrMapOvr>
  <p:transition spd="slow" advClick="0" advTm="5000">
    <p:split orient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lliamsburg198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8950"/>
            <a:ext cx="9144000" cy="5880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6351393"/>
      </p:ext>
    </p:extLst>
  </p:cSld>
  <p:clrMapOvr>
    <a:masterClrMapping/>
  </p:clrMapOvr>
  <p:transition spd="slow" advClick="0" advTm="5000">
    <p:wheel spokes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238" y="0"/>
            <a:ext cx="63595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7285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rippl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rmuda20th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8" y="0"/>
            <a:ext cx="79200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750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doors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rmuda20th-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075"/>
            <a:ext cx="9144000" cy="6418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3035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warp dir="i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vidBarMitvah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688" y="0"/>
            <a:ext cx="4746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3776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window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198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5" y="0"/>
            <a:ext cx="82470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8412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flythrough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Florida198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5" y="0"/>
            <a:ext cx="84772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8463742"/>
      </p:ext>
    </p:extLst>
  </p:cSld>
  <p:clrMapOvr>
    <a:masterClrMapping/>
  </p:clrMapOvr>
  <p:transition spd="slow" advClick="0" advTm="5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rginIslands25th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588" y="0"/>
            <a:ext cx="48228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0192007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napolis198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150" y="0"/>
            <a:ext cx="64881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5728167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orida199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963"/>
            <a:ext cx="9144000" cy="644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1129616"/>
      </p:ext>
    </p:extLst>
  </p:cSld>
  <p:clrMapOvr>
    <a:masterClrMapping/>
  </p:clrMapOvr>
  <p:transition spd="slow" advClick="0" advTm="5000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PSgra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838" y="0"/>
            <a:ext cx="53943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019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stume199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700" y="0"/>
            <a:ext cx="40386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0380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riott199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713" y="0"/>
            <a:ext cx="43465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1981459"/>
      </p:ext>
    </p:extLst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ain199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738" y="0"/>
            <a:ext cx="31829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6634400"/>
      </p:ext>
    </p:extLst>
  </p:cSld>
  <p:clrMapOvr>
    <a:masterClrMapping/>
  </p:clrMapOvr>
  <p:transition spd="slow" advClick="0" advTm="5000">
    <p:circl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orida19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288" y="0"/>
            <a:ext cx="27638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6583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flash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font19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938" y="0"/>
            <a:ext cx="50641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6333499"/>
      </p:ext>
    </p:extLst>
  </p:cSld>
  <p:clrMapOvr>
    <a:masterClrMapping/>
  </p:clrMapOvr>
  <p:transition spd="slow" advClick="0" advTm="5000">
    <p:dissolv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orida199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438" y="0"/>
            <a:ext cx="49371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2189859"/>
      </p:ext>
    </p:extLst>
  </p:cSld>
  <p:clrMapOvr>
    <a:masterClrMapping/>
  </p:clrMapOvr>
  <p:transition spd="slow" advClick="0" advTm="5000">
    <p:wheel spokes="1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ague199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413" y="0"/>
            <a:ext cx="48291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9546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rippl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enna199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25" y="0"/>
            <a:ext cx="48053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8792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doors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dapest199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963"/>
            <a:ext cx="9144000" cy="644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0414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warp dir="i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nnyWedding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075" y="0"/>
            <a:ext cx="51482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2562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window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orkingonSmil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0" y="0"/>
            <a:ext cx="36179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9884521"/>
      </p:ext>
    </p:extLst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uterBanks199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013"/>
            <a:ext cx="9144000" cy="6657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7911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flythrough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yshetChayal199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250"/>
            <a:ext cx="9144000" cy="6159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0112188"/>
      </p:ext>
    </p:extLst>
  </p:cSld>
  <p:clrMapOvr>
    <a:masterClrMapping/>
  </p:clrMapOvr>
  <p:transition spd="slow" advClick="0" advTm="5000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epCreekLake199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8" y="0"/>
            <a:ext cx="90757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1412146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Retire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238"/>
            <a:ext cx="9144000" cy="61039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5284958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Maine20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3709260"/>
      </p:ext>
    </p:extLst>
  </p:cSld>
  <p:clrMapOvr>
    <a:masterClrMapping/>
  </p:clrMapOvr>
  <p:transition spd="slow" advClick="0" advTm="5000">
    <p:split orient="vert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Vegas20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375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xi20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8175944"/>
      </p:ext>
    </p:extLst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61-20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198027"/>
      </p:ext>
    </p:extLst>
  </p:cSld>
  <p:clrMapOvr>
    <a:masterClrMapping/>
  </p:clrMapOvr>
  <p:transition spd="slow" advClick="0" advTm="5000">
    <p:circl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kow20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4092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flash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CLDec20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4880205"/>
      </p:ext>
    </p:extLst>
  </p:cSld>
  <p:clrMapOvr>
    <a:masterClrMapping/>
  </p:clrMapOvr>
  <p:transition spd="slow" advClick="0" advTm="5000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rHSgra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513" y="0"/>
            <a:ext cx="5513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6435989"/>
      </p:ext>
    </p:extLst>
  </p:cSld>
  <p:clrMapOvr>
    <a:masterClrMapping/>
  </p:clrMapOvr>
  <p:transition spd="slow" advClick="0" advTm="5000">
    <p:circl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Boat20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3695268"/>
      </p:ext>
    </p:extLst>
  </p:cSld>
  <p:clrMapOvr>
    <a:masterClrMapping/>
  </p:clrMapOvr>
  <p:transition spd="slow" advClick="0" advTm="5000">
    <p:wheel spokes="1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Boat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4354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rippl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epCreekDunk20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3842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doors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delingHil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4595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warp dir="i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Summer20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166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window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boatarrowhea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3290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flythrough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Boat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5505289"/>
      </p:ext>
    </p:extLst>
  </p:cSld>
  <p:clrMapOvr>
    <a:masterClrMapping/>
  </p:clrMapOvr>
  <p:transition spd="slow" advClick="0" advTm="5000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nter20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446522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shovel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8265837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hayrid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46605"/>
      </p:ext>
    </p:extLst>
  </p:cSld>
  <p:clrMapOvr>
    <a:masterClrMapping/>
  </p:clrMapOvr>
  <p:transition spd="slow" advClick="0" advTm="5000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weetSixtee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75" y="0"/>
            <a:ext cx="69532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617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flash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omiesmakeover20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425" y="0"/>
            <a:ext cx="38655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3282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SwallowFall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3993150"/>
      </p:ext>
    </p:extLst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MetN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1088070"/>
      </p:ext>
    </p:extLst>
  </p:cSld>
  <p:clrMapOvr>
    <a:masterClrMapping/>
  </p:clrMapOvr>
  <p:transition spd="slow" advClick="0" advTm="5000">
    <p:circl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bigfall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0757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flash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boatwav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0203531"/>
      </p:ext>
    </p:extLst>
  </p:cSld>
  <p:clrMapOvr>
    <a:masterClrMapping/>
  </p:clrMapOvr>
  <p:transition spd="slow" advClick="0" advTm="5000">
    <p:dissolv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 DCLwinter20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2553189"/>
      </p:ext>
    </p:extLst>
  </p:cSld>
  <p:clrMapOvr>
    <a:masterClrMapping/>
  </p:clrMapOvr>
  <p:transition spd="slow" advClick="0" advTm="5000">
    <p:wheel spokes="1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GCstatio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0977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rippl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-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363" y="0"/>
            <a:ext cx="53736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5314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doors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-70DCLbook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4152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warp dir="i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Rapid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5070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window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ntralPark19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825" y="0"/>
            <a:ext cx="4830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3272733"/>
      </p:ext>
    </p:extLst>
  </p:cSld>
  <p:clrMapOvr>
    <a:masterClrMapping/>
  </p:clrMapOvr>
  <p:transition spd="slow" advClick="0" advTm="5000">
    <p:dissolv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Boat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6770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flythrough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Cowgirl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4156848"/>
      </p:ext>
    </p:extLst>
  </p:cSld>
  <p:clrMapOvr>
    <a:masterClrMapping/>
  </p:clrMapOvr>
  <p:transition spd="slow" advClick="0" advTm="5000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dutches.jpg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1873936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tPhoto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6138"/>
            <a:ext cx="9144000" cy="5164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7583671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96962"/>
          </a:xfrm>
        </p:spPr>
        <p:txBody>
          <a:bodyPr/>
          <a:lstStyle/>
          <a:p>
            <a:r>
              <a:rPr lang="en-US" dirty="0" smtClean="0"/>
              <a:t>Shelly Kaplan Lipsman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 smtClean="0"/>
              <a:t>If you made it this far, then you saw on the last slide that Shelly displayed her killer smile until nearly the end. That smile, together with her radiant beauty, joie-de-vivre, poise, self-confidence and innate kindness are totally evident in all of these photos. She was, as explained on the </a:t>
            </a:r>
            <a:r>
              <a:rPr lang="en-US" i="1" dirty="0" smtClean="0">
                <a:hlinkClick r:id="rId2"/>
              </a:rPr>
              <a:t>web site</a:t>
            </a:r>
            <a:r>
              <a:rPr lang="en-US" i="1" dirty="0" smtClean="0"/>
              <a:t>, a great lady. You can see it herein.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790998370"/>
      </p:ext>
    </p:extLst>
  </p:cSld>
  <p:clrMapOvr>
    <a:masterClrMapping/>
  </p:clrMapOvr>
  <p:transition spd="slow" advClick="0" advTm="20000">
    <p:split orient="vert"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-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363" y="0"/>
            <a:ext cx="53736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7698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0">
        <p14:reveal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4536</TotalTime>
  <Words>94</Words>
  <Application>Microsoft Office PowerPoint</Application>
  <PresentationFormat>On-screen Show (4:3)</PresentationFormat>
  <Paragraphs>5</Paragraphs>
  <Slides>95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96" baseType="lpstr">
      <vt:lpstr>Office Theme</vt:lpstr>
      <vt:lpstr>Shelly Lipsman 1944 - 2015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Shelly Kaplan Lipsman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Shelly Lipsman 1944 - 2015</dc:title>
  <dc:creator>rlipsman</dc:creator>
  <cp:lastModifiedBy>rlipsman</cp:lastModifiedBy>
  <cp:revision>11</cp:revision>
  <dcterms:created xsi:type="dcterms:W3CDTF">2016-10-09T18:57:48Z</dcterms:created>
  <dcterms:modified xsi:type="dcterms:W3CDTF">2016-10-12T22:37:14Z</dcterms:modified>
</cp:coreProperties>
</file>